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9" r:id="rId12"/>
    <p:sldId id="266" r:id="rId13"/>
    <p:sldId id="270" r:id="rId14"/>
    <p:sldId id="268" r:id="rId15"/>
    <p:sldId id="267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30" autoAdjust="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67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57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3950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608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2946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368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146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24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21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22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9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63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5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1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52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18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8F68DA3-C17B-4670-AD89-524C8013AE30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2241F04-3B65-472B-8044-DEA6E919CE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515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Путеводитель законодательства по охране труда в 2022 году</a:t>
            </a:r>
          </a:p>
        </p:txBody>
      </p:sp>
    </p:spTree>
    <p:extLst>
      <p:ext uri="{BB962C8B-B14F-4D97-AF65-F5344CB8AC3E}">
        <p14:creationId xmlns:p14="http://schemas.microsoft.com/office/powerpoint/2010/main" val="1672417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393340"/>
              </p:ext>
            </p:extLst>
          </p:nvPr>
        </p:nvGraphicFramePr>
        <p:xfrm>
          <a:off x="24827" y="42056"/>
          <a:ext cx="9055951" cy="6767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3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930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728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881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563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06538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Нормативно-правовой акт (НПА)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Действующий нормативно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правовой 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Статус, Дата вступления в силу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 НПА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по охране труда к пересмотру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Процессы и процедуры по охране труда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61118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15.01.2021 №632н «Об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утверждении рекомендаций по учету микроповреждений (микротравм) работников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Вводится впервые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Принят, действует с 01.03.2022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Положения по учету микроповреждений (микротравм) работников</a:t>
                      </a:r>
                    </a:p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Приказы учету микроповреждений (микротравм) работников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Журнал по учету микроповреждений (микротравм) работников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актуализация локальных нормативных актов организации по охране труда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Расследование микроповреждений(микротравм) работников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97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53189"/>
              </p:ext>
            </p:extLst>
          </p:nvPr>
        </p:nvGraphicFramePr>
        <p:xfrm>
          <a:off x="35496" y="26472"/>
          <a:ext cx="9073008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386304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Нормативно-правовой акт (НПА)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Действующий нормативно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правовой 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Статус, Дата вступления в силу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 НПА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по охране труда к пересмотру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Процессы и процедуры по охране труда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00939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17.06.2021 № 406н "О форме и Порядке подачи декларации соответствия условий труда государственным нормативным требованиям охраны труда, Порядке формирования и ведения реестра деклараций соответствия условий труда государственным нормативным требованиям охраны труда"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7 февраля 2014 года N 80н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 форме и порядке подачи декларации соответствия условий труда государственным нормативным требованиям охраны труда, Порядке формирования и ведения реестра деклараций соответствия условий труда государственным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нормативным требованиям охраны труда»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Принят, действует с 01.03.2022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Декларация подается по новой форме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Специальная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условий труда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14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95905"/>
              </p:ext>
            </p:extLst>
          </p:nvPr>
        </p:nvGraphicFramePr>
        <p:xfrm>
          <a:off x="35495" y="44624"/>
          <a:ext cx="9145017" cy="7273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20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3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11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345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518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093891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Нормативно-правовой акт (НПА)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Действующий нормативно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правовой 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Статус, Дата вступления в силу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 НПА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по охране труда к пересмотру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Процессы и процедуры по охране труда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19485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22 сентября 2021 г. N 650н </a:t>
                      </a:r>
                    </a:p>
                    <a:p>
                      <a:pPr algn="ctr"/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«Об утверждении примерного положения о комитете (комиссии) по охране труда»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Министерства труда и социальной защиты Российской Федерации от 24 июня 2014 г. № 412н «Об утверждении Типового</a:t>
                      </a:r>
                    </a:p>
                    <a:p>
                      <a:pPr algn="ctr"/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положения о комитете (комиссии) по охране труда».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Принят, действует с 01.03.2022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 комитете (комиссии) по охране труда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актуализация локальных нормативных актов организации по охране труда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6307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344467"/>
              </p:ext>
            </p:extLst>
          </p:nvPr>
        </p:nvGraphicFramePr>
        <p:xfrm>
          <a:off x="0" y="44624"/>
          <a:ext cx="9180512" cy="7293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Нормативно-правовой акт (НПА)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Действующий нормативно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правовой 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Статус, Дата вступления в силу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 НПА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по охране труда к пересмотру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Процессы и процедуры по охране труда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39195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 29 октября 2021 № 773н Об утверждении форм (способов) информирования работников об их трудовых правах, включая право на безопасные условия и охрану труда, и примерного перечня информационных материалах в целях информирования работников об их трудовых правах, включая право на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безопасные условия и охрану труда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Вводится впервые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Принят, действует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01.03.2022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Системе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управления охраной труда;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Приказы по охране труда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актуализация локальных нормативных актов организации по охране труда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896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784349"/>
              </p:ext>
            </p:extLst>
          </p:nvPr>
        </p:nvGraphicFramePr>
        <p:xfrm>
          <a:off x="0" y="1"/>
          <a:ext cx="9108504" cy="6902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69289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Нормативно-правовой акт (НПА)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Действующий нормативно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правовой 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Статус, Дата вступления в силу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 НПА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по охране труда к пересмотру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Процессы и процедуры по охране труда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65102"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13.05.2021 № 313н "О внесении изменений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Министерства труда и социальной защиты Российской Федерации от 18 июля 2019 г.</a:t>
                      </a: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512н "Об утверждении перечня производств, работ и должностей с вредными и (или) опасными условиями труда, на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которых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ограничивается применение труда женщин"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Министерства труда и социальной защиты Российской Федерации от 18 июля 2019 г. № 512н "Об утверждении перечня производств, работ и должностей с вредными и (или) опасными условиями труда,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которых ограничивается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применение труда женщин"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Принят, действует с 01.03.2022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Список лиц, работающих с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вредными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(или) опасными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условиями труда,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	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которых ограничивается применение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труда женщин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актуализация локальных нормативных актов организации по охране труда;</a:t>
                      </a: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безопасного производства работ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9686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046128"/>
              </p:ext>
            </p:extLst>
          </p:nvPr>
        </p:nvGraphicFramePr>
        <p:xfrm>
          <a:off x="19889" y="116632"/>
          <a:ext cx="9144000" cy="674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9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45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690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167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493134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Нормативно-правовой акт (НПА)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Действующий нормативно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правовой 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Статус, Дата вступления в силу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 НПА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по охране труда к пересмотру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Процессы и процедуры по охране труда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8234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14.09.2021 № 629н “Об</a:t>
                      </a:r>
                    </a:p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утверждении предельно допустимых норм нагрузок для женщин при подъёме и перемещении тяжестей вручную”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Российской Федерации от 6 февраля 1993 г. № 105 «О новых нормах предельно допустимых нагрузок для женщин при подъеме и перемещении тяжестей вручную».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Принят, действует с 01.03.2022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Инструкции по охране труда</a:t>
                      </a:r>
                    </a:p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Приказы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охране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актуализация локальных нормативных актов организации по охране труда</a:t>
                      </a:r>
                    </a:p>
                    <a:p>
                      <a:pPr lvl="0"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</a:t>
                      </a:r>
                    </a:p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безопасного производства работ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10673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797244"/>
              </p:ext>
            </p:extLst>
          </p:nvPr>
        </p:nvGraphicFramePr>
        <p:xfrm>
          <a:off x="35496" y="44624"/>
          <a:ext cx="9108504" cy="681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1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380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420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0812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19413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Нормативно-правовой акт (НПА)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Действующий нормативно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правовой 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Статус, Дата вступления в силу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 НПА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по охране труда к пересмотру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Процессы и процедуры по охране труда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19238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29.10.2021 № 774н “Об</a:t>
                      </a:r>
                    </a:p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Утверждении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общих требований к организации безопасного рабочего места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Вводится впервые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Принят,</a:t>
                      </a:r>
                    </a:p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Действует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01.03.2022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Правила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охране труда</a:t>
                      </a:r>
                    </a:p>
                    <a:p>
                      <a:pPr lvl="0"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Инструкции</a:t>
                      </a:r>
                    </a:p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охране труда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сотрудников организации по охране труда</a:t>
                      </a:r>
                    </a:p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актуализация локальных нормативных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актов организации по охране труда</a:t>
                      </a:r>
                    </a:p>
                    <a:p>
                      <a:pPr lvl="0"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</a:t>
                      </a:r>
                    </a:p>
                    <a:p>
                      <a:pPr algn="ctr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безопасного производства работ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486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412776"/>
            <a:ext cx="7920880" cy="2592288"/>
          </a:xfrm>
        </p:spPr>
        <p:txBody>
          <a:bodyPr>
            <a:normAutofit/>
          </a:bodyPr>
          <a:lstStyle/>
          <a:p>
            <a:pPr algn="ctr"/>
            <a:r>
              <a:rPr lang="ru-RU" sz="4000" b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Спасибо  за внимание!</a:t>
            </a:r>
            <a:endParaRPr lang="ru-RU" sz="4000" b="1" cap="none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724305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4359054"/>
              </p:ext>
            </p:extLst>
          </p:nvPr>
        </p:nvGraphicFramePr>
        <p:xfrm>
          <a:off x="36802" y="962"/>
          <a:ext cx="9109521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7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04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355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036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311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2219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Нормативно-правовой акт (НПА)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Действующий нормативно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правовой 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Статус, Дата вступления в силу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 НПА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по охране труда к пересмотру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Процессы и процедуры по охране труда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68521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02.07.2021 № 311-ФЗ “О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внесении изменений в Трудовой кодекс Российской Федерации”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Ст. X «Охрана труда» ТК РФ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Принят, действует с 01.03.2022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Приказы по охране труда;</a:t>
                      </a:r>
                    </a:p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Положения</a:t>
                      </a:r>
                    </a:p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охране труда;</a:t>
                      </a:r>
                    </a:p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 инструктажей по охране труда;</a:t>
                      </a:r>
                    </a:p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 обучения по охране труда;</a:t>
                      </a:r>
                    </a:p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Порядок стажировки по охране труда;</a:t>
                      </a:r>
                    </a:p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Инструкции по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охране труда; Подготовка нового журнала</a:t>
                      </a:r>
                    </a:p>
                    <a:p>
                      <a:pPr lvl="0"/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учету микротравм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сотрудников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организации по охране труда;</a:t>
                      </a:r>
                    </a:p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актуализация локальных нормативных актов;</a:t>
                      </a:r>
                    </a:p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профессиональных рисков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6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02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531180"/>
              </p:ext>
            </p:extLst>
          </p:nvPr>
        </p:nvGraphicFramePr>
        <p:xfrm>
          <a:off x="90736" y="116632"/>
          <a:ext cx="9036496" cy="6741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4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74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30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30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5747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22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Нормативно-правовой акт (НПА)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Действующий нормативно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правовой 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Статус, Дата вступления в силу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 НПА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по охране труда к пересмотру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Процессы и процедуры по охране труда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11750"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РФ от 24.12.2021 № 2464 “О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порядке обучения по охране труда и проверки знания требований охраны труда”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Минтруда России, Минобразования России от 13.01.2003 N 1/29 "Об утверждении Порядка обучения по охране труда и проверки знаний требований охраны труда работников организаций"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Принят, действует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01.09.2022,за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исключением некоторых положений, которые вступают в силу с 01.03.2023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Приказы по охране труда;</a:t>
                      </a:r>
                    </a:p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 инструктажей по охране труда;</a:t>
                      </a:r>
                    </a:p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Программы обучения по охране труда;</a:t>
                      </a:r>
                    </a:p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об обучении по охране труда;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Порядок стажировки по охране труда;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Инструкции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охране труда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сотрудников организации по охране труда;</a:t>
                      </a:r>
                    </a:p>
                    <a:p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актуализация локальных нормативных актов организации по охране труда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52648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829165"/>
              </p:ext>
            </p:extLst>
          </p:nvPr>
        </p:nvGraphicFramePr>
        <p:xfrm>
          <a:off x="0" y="136767"/>
          <a:ext cx="9144001" cy="6721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8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33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0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203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8833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240673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Нормативно-правовой акт (НПА)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Действующий нормативно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правовой 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Статус, Дата вступления в силу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 НПА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по охране труда к пересмотру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Процессы и процедуры по охране труда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84063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 Системе управления охраной труда. Приказ Минтруда России от 29.10.2021 № 776н “Об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утверждении Примерного положения о системе управления охраной труда”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19.08.2016 N 438н "Об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Утверждении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Типового положения о системе управления охраной труда"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Принят, действует с 01.03.2022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Системе</a:t>
                      </a:r>
                      <a:r>
                        <a:rPr lang="ru-RU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управления охраной труда;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Приказы по охране труда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актуализация локальных нормативных актов организации по охране труда;</a:t>
                      </a:r>
                    </a:p>
                    <a:p>
                      <a:pPr lvl="0"/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профессиональных рисков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91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303009"/>
              </p:ext>
            </p:extLst>
          </p:nvPr>
        </p:nvGraphicFramePr>
        <p:xfrm>
          <a:off x="31794" y="17929"/>
          <a:ext cx="9180512" cy="696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3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67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8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2703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33873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Нормативно-правовой акт (НПА)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Действующий нормативно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правовой 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Статус, Дата вступления в силу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 НПА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по охране труда к пересмотру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Процессы и процедуры по охране труда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5590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29 октября 2021 г. № 771н «Об утверждении примерного перечня ежегодно реализуемых работодателем мероприятий по улучшению условий и охраны труда, ликвидации или снижению уровней профессиональных рисков либо недопущению повышения их уровней»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Министерства здравоохранения	и социального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развития Российской Федерации от 1 марта 2012 г. № 181н «Об утверждении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Типового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перечня	ежегодно реализуемых работодателем мероприятий по улучшению условий и охраны труда и снижению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уровней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профессиональных рисков»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Принят, действует с 01.03.2022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мероприятий по охране труда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Соглашение по охране труда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актуализация локальных нормативных актов организации по охране труда;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профессиональных рисков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2028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828653"/>
              </p:ext>
            </p:extLst>
          </p:nvPr>
        </p:nvGraphicFramePr>
        <p:xfrm>
          <a:off x="-4101" y="9056"/>
          <a:ext cx="9096261" cy="6983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98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118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419903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Нормативно-правовой акт (НПА)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Действующий нормативно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правовой 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Статус, Дата вступления в силу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 НПА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по охране труда к пересмотру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Процессы и процедуры по охране труда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29041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22 сентября 2021 г. № 656н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«Об утверждении примерного перечня мероприятий по предотвращению случаев повреждения здоровья работников (при производстве работ (оказании услуг) на территории, находящейся под контролем другого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работодателя (иного лица)»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Вводится впервые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Принят, действует с 01.03.2022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управлению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профессиональными рисками;</a:t>
                      </a:r>
                    </a:p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 СУОТ;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Приказы	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оценке профессиональных рисков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Приказы по охране труда;</a:t>
                      </a:r>
                    </a:p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 — допуск;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 мероприятий по охране труда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769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948334"/>
              </p:ext>
            </p:extLst>
          </p:nvPr>
        </p:nvGraphicFramePr>
        <p:xfrm>
          <a:off x="26894" y="0"/>
          <a:ext cx="9180512" cy="7025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6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67056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Нормативно-правовой акт (НПА)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Действующий нормативно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правовой 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Статус, Дата вступления в силу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 НПА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по охране труда к пересмотру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Процессы и процедуры по охране труда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14104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29.10.2021 № 772н “Об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утверждении основных требований к порядку разработки и содержанию правил и инструкций по охране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труда, разрабатываемых работодателем”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Методические рекомендации по разработке инструкций по охране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труда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(утв. Минтрудом РФ 13 мая 2004 г.)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Принят, действует с 01.03.2022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Положения, стандарты организации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разработке инструкций по охране труда</a:t>
                      </a:r>
                    </a:p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Инструкции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охране труда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Обучение сотрудников организации по охране труда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локальных нормативных актов организации по охране труда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567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183358"/>
              </p:ext>
            </p:extLst>
          </p:nvPr>
        </p:nvGraphicFramePr>
        <p:xfrm>
          <a:off x="-180528" y="0"/>
          <a:ext cx="9217024" cy="6889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44824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Нормативно-правовой акт (НПА)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Действующий нормативно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правовой 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Статус, Дата вступления в силу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 НПА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по охране труда к пересмотру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Процессы и процедуры по охране труда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70235"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 от 29.10.2021 № 766н “Об</a:t>
                      </a:r>
                    </a:p>
                    <a:p>
                      <a:pPr algn="ctr"/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утверждении Правил обеспечения работников средствами индивидуальной защиты и смывающими</a:t>
                      </a:r>
                    </a:p>
                    <a:p>
                      <a:pPr algn="ctr"/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средствами” Единые типовые нормы выдачи средств</a:t>
                      </a:r>
                      <a:r>
                        <a:rPr lang="ru-RU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индивидуальной защиты и смывающих средств, утвержденные</a:t>
                      </a:r>
                      <a:r>
                        <a:rPr lang="ru-RU" sz="13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Приказом Минтруда России от 29.10.2021</a:t>
                      </a:r>
                    </a:p>
                    <a:p>
                      <a:pPr algn="ctr"/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767н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Министерства здравоохранения и социального развития Российской Федерации от 1 июня 2009 г. № 290н «Об утверждении</a:t>
                      </a:r>
                    </a:p>
                    <a:p>
                      <a:pPr algn="ctr"/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Межотраслевых правил обеспечения работников специальной одеждой, специальной обувью и другими средствами индивидуальной защиты»;</a:t>
                      </a:r>
                    </a:p>
                    <a:p>
                      <a:pPr algn="ctr"/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Министерства здравоохранения и социального развития Российской Федерации от 17 декабря 2010 г. № 1122н «Об утверждении типовых норм бесплатной выдачи работникам смывающих и (или) обезвреживающих средств и стандарта безопасности труда</a:t>
                      </a:r>
                    </a:p>
                    <a:p>
                      <a:pPr algn="ctr"/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«Обеспечение работников смывающими и (или) обезвреживающими средствами»;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Принят, действует с 01.09.2023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Приказы по обеспечения работников СИЗ и смывающими средствами</a:t>
                      </a:r>
                    </a:p>
                    <a:p>
                      <a:pPr algn="ctr"/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Перечни профессий и должностей работников, имеющих право на бесплатное получение СИЗ и смывающих средств</a:t>
                      </a:r>
                    </a:p>
                    <a:p>
                      <a:pPr algn="ctr"/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 порядке обеспечения работников СИЗ и смывающими средствами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актуализация локальных нормативных актов организации по охране труда</a:t>
                      </a:r>
                    </a:p>
                    <a:p>
                      <a:pPr algn="ctr"/>
                      <a:r>
                        <a:rPr lang="ru-RU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Обеспечение работников средствами индивидуальной защиты, смывающими и обезвреживающими средствами</a:t>
                      </a:r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446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646231"/>
              </p:ext>
            </p:extLst>
          </p:nvPr>
        </p:nvGraphicFramePr>
        <p:xfrm>
          <a:off x="0" y="44624"/>
          <a:ext cx="9137187" cy="671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3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88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Нормативно-правовой акт (НПА)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Действующий нормативно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правовой 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Статус, Дата вступления в силу</a:t>
                      </a:r>
                    </a:p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нового НПА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Документы по охране труда к пересмотру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Процессы и процедуры по охране труда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34955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 Минтруда России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№ 796 от 28 декабря 2021 г.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«Об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утверждении Рекомендаций по выбору методов оценки уровней профессиональных рисков и по снижению уровней таких рисков»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Вводится впервые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Принят, действует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01.03.2022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управлению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профессиональными рисками;</a:t>
                      </a:r>
                    </a:p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 СУОТ;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Приказы	по</a:t>
                      </a:r>
                      <a:r>
                        <a:rPr lang="ru-RU" sz="16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оценке профессиональных рисков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актуализация локальных нормативных актов организации по охране труда;</a:t>
                      </a:r>
                    </a:p>
                    <a:p>
                      <a:pPr lvl="0"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</a:t>
                      </a:r>
                    </a:p>
                    <a:p>
                      <a:pPr algn="ctr"/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профессиональных рисков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3831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TM02900771[[fn=Сектор]]</Template>
  <TotalTime>270</TotalTime>
  <Words>1712</Words>
  <Application>Microsoft Office PowerPoint</Application>
  <PresentationFormat>Экран (4:3)</PresentationFormat>
  <Paragraphs>271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Century Gothic</vt:lpstr>
      <vt:lpstr>Wingdings 3</vt:lpstr>
      <vt:lpstr>Сектор</vt:lpstr>
      <vt:lpstr>Путеводитель законодательства по охране труда в 2022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Путеводитель законодательства по охране труда в 2022 году</dc:title>
  <dc:creator>Пользователь Windows</dc:creator>
  <cp:lastModifiedBy>Учетная запись Майкрософт</cp:lastModifiedBy>
  <cp:revision>51</cp:revision>
  <dcterms:created xsi:type="dcterms:W3CDTF">2022-01-25T02:00:53Z</dcterms:created>
  <dcterms:modified xsi:type="dcterms:W3CDTF">2022-01-28T03:38:49Z</dcterms:modified>
</cp:coreProperties>
</file>